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75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F9EE5-49E3-4B5B-8170-E170509E9083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344F-0780-4385-98A0-E9C46727BC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F9EE5-49E3-4B5B-8170-E170509E9083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344F-0780-4385-98A0-E9C46727BC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F9EE5-49E3-4B5B-8170-E170509E9083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344F-0780-4385-98A0-E9C46727BC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F9EE5-49E3-4B5B-8170-E170509E9083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344F-0780-4385-98A0-E9C46727BC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F9EE5-49E3-4B5B-8170-E170509E9083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344F-0780-4385-98A0-E9C46727BC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F9EE5-49E3-4B5B-8170-E170509E9083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344F-0780-4385-98A0-E9C46727BC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F9EE5-49E3-4B5B-8170-E170509E9083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344F-0780-4385-98A0-E9C46727BC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F9EE5-49E3-4B5B-8170-E170509E9083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344F-0780-4385-98A0-E9C46727BC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F9EE5-49E3-4B5B-8170-E170509E9083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344F-0780-4385-98A0-E9C46727BC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F9EE5-49E3-4B5B-8170-E170509E9083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344F-0780-4385-98A0-E9C46727BC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F9EE5-49E3-4B5B-8170-E170509E9083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344F-0780-4385-98A0-E9C46727BC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F9EE5-49E3-4B5B-8170-E170509E9083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1B344F-0780-4385-98A0-E9C46727BC3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  <a:latin typeface="Comic Sans MS" pitchFamily="66" charset="0"/>
              </a:rPr>
              <a:t>«Учитель + Ученик = Тандем»"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5" name="Содержимое 4" descr="20210226_000107[1]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28596" y="1142984"/>
            <a:ext cx="4024426" cy="4614882"/>
          </a:xfrm>
        </p:spPr>
      </p:pic>
      <p:pic>
        <p:nvPicPr>
          <p:cNvPr id="6" name="Содержимое 5" descr="20210226_094357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143504" y="1428736"/>
            <a:ext cx="2480846" cy="4154913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«Учитель + Ученик = Тандем»"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«Учитель + Ученик = Тандем»" </dc:title>
  <dc:creator>Гость</dc:creator>
  <cp:lastModifiedBy>Гость</cp:lastModifiedBy>
  <cp:revision>1</cp:revision>
  <dcterms:created xsi:type="dcterms:W3CDTF">2021-02-26T09:36:03Z</dcterms:created>
  <dcterms:modified xsi:type="dcterms:W3CDTF">2021-02-26T09:39:25Z</dcterms:modified>
</cp:coreProperties>
</file>